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8" r:id="rId2"/>
  </p:sldIdLst>
  <p:sldSz cx="11663363" cy="20735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924"/>
    <a:srgbClr val="EE9038"/>
    <a:srgbClr val="DE3412"/>
    <a:srgbClr val="EEA9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94660"/>
  </p:normalViewPr>
  <p:slideViewPr>
    <p:cSldViewPr snapToGrid="0">
      <p:cViewPr varScale="1">
        <p:scale>
          <a:sx n="19" d="100"/>
          <a:sy n="19" d="100"/>
        </p:scale>
        <p:origin x="287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752" y="3393589"/>
            <a:ext cx="9913859" cy="7219174"/>
          </a:xfrm>
        </p:spPr>
        <p:txBody>
          <a:bodyPr anchor="b"/>
          <a:lstStyle>
            <a:lvl1pPr algn="ctr"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7921" y="10891162"/>
            <a:ext cx="8747522" cy="5006380"/>
          </a:xfrm>
        </p:spPr>
        <p:txBody>
          <a:bodyPr/>
          <a:lstStyle>
            <a:lvl1pPr marL="0" indent="0" algn="ctr">
              <a:buNone/>
              <a:defRPr sz="3061"/>
            </a:lvl1pPr>
            <a:lvl2pPr marL="583159" indent="0" algn="ctr">
              <a:buNone/>
              <a:defRPr sz="2551"/>
            </a:lvl2pPr>
            <a:lvl3pPr marL="1166317" indent="0" algn="ctr">
              <a:buNone/>
              <a:defRPr sz="2296"/>
            </a:lvl3pPr>
            <a:lvl4pPr marL="1749476" indent="0" algn="ctr">
              <a:buNone/>
              <a:defRPr sz="2041"/>
            </a:lvl4pPr>
            <a:lvl5pPr marL="2332634" indent="0" algn="ctr">
              <a:buNone/>
              <a:defRPr sz="2041"/>
            </a:lvl5pPr>
            <a:lvl6pPr marL="2915793" indent="0" algn="ctr">
              <a:buNone/>
              <a:defRPr sz="2041"/>
            </a:lvl6pPr>
            <a:lvl7pPr marL="3498952" indent="0" algn="ctr">
              <a:buNone/>
              <a:defRPr sz="2041"/>
            </a:lvl7pPr>
            <a:lvl8pPr marL="4082110" indent="0" algn="ctr">
              <a:buNone/>
              <a:defRPr sz="2041"/>
            </a:lvl8pPr>
            <a:lvl9pPr marL="4665269" indent="0" algn="ctr">
              <a:buNone/>
              <a:defRPr sz="2041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56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645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46595" y="1103996"/>
            <a:ext cx="2514913" cy="175727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857" y="1103996"/>
            <a:ext cx="7398946" cy="175727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518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859" y="1104000"/>
            <a:ext cx="10059650" cy="40079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859" y="5519981"/>
            <a:ext cx="10059650" cy="131567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1858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3490" y="19219136"/>
            <a:ext cx="3936384" cy="1103997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7249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AC18719-37C8-D288-9818-51F78D94A5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4549" y="3486150"/>
            <a:ext cx="6915149" cy="69151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543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75145A18-C5C1-8383-D12B-D8E55D902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02657" y="3505200"/>
            <a:ext cx="7258049" cy="72580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985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5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782" y="5169587"/>
            <a:ext cx="10059651" cy="8625567"/>
          </a:xfrm>
        </p:spPr>
        <p:txBody>
          <a:bodyPr anchor="b"/>
          <a:lstStyle>
            <a:lvl1pPr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782" y="13876756"/>
            <a:ext cx="10059651" cy="4535982"/>
          </a:xfrm>
        </p:spPr>
        <p:txBody>
          <a:bodyPr/>
          <a:lstStyle>
            <a:lvl1pPr marL="0" indent="0">
              <a:buNone/>
              <a:defRPr sz="3061">
                <a:solidFill>
                  <a:schemeClr val="tx1">
                    <a:tint val="82000"/>
                  </a:schemeClr>
                </a:solidFill>
              </a:defRPr>
            </a:lvl1pPr>
            <a:lvl2pPr marL="583159" indent="0">
              <a:buNone/>
              <a:defRPr sz="2551">
                <a:solidFill>
                  <a:schemeClr val="tx1">
                    <a:tint val="82000"/>
                  </a:schemeClr>
                </a:solidFill>
              </a:defRPr>
            </a:lvl2pPr>
            <a:lvl3pPr marL="1166317" indent="0">
              <a:buNone/>
              <a:defRPr sz="2296">
                <a:solidFill>
                  <a:schemeClr val="tx1">
                    <a:tint val="82000"/>
                  </a:schemeClr>
                </a:solidFill>
              </a:defRPr>
            </a:lvl3pPr>
            <a:lvl4pPr marL="1749476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4pPr>
            <a:lvl5pPr marL="2332634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5pPr>
            <a:lvl6pPr marL="2915793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6pPr>
            <a:lvl7pPr marL="3498952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7pPr>
            <a:lvl8pPr marL="4082110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8pPr>
            <a:lvl9pPr marL="4665269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5700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856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4578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34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104001"/>
            <a:ext cx="10059651" cy="400798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377" y="5083183"/>
            <a:ext cx="49341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3377" y="7574373"/>
            <a:ext cx="49341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4578" y="5083183"/>
            <a:ext cx="49584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4578" y="7574373"/>
            <a:ext cx="49584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44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090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39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8448" y="2985594"/>
            <a:ext cx="5904578" cy="14735947"/>
          </a:xfrm>
        </p:spPr>
        <p:txBody>
          <a:bodyPr/>
          <a:lstStyle>
            <a:lvl1pPr>
              <a:defRPr sz="4082"/>
            </a:lvl1pPr>
            <a:lvl2pPr>
              <a:defRPr sz="3571"/>
            </a:lvl2pPr>
            <a:lvl3pPr>
              <a:defRPr sz="3061"/>
            </a:lvl3pPr>
            <a:lvl4pPr>
              <a:defRPr sz="2551"/>
            </a:lvl4pPr>
            <a:lvl5pPr>
              <a:defRPr sz="2551"/>
            </a:lvl5pPr>
            <a:lvl6pPr>
              <a:defRPr sz="2551"/>
            </a:lvl6pPr>
            <a:lvl7pPr>
              <a:defRPr sz="2551"/>
            </a:lvl7pPr>
            <a:lvl8pPr>
              <a:defRPr sz="2551"/>
            </a:lvl8pPr>
            <a:lvl9pPr>
              <a:defRPr sz="2551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10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58448" y="2985594"/>
            <a:ext cx="5904578" cy="14735947"/>
          </a:xfrm>
        </p:spPr>
        <p:txBody>
          <a:bodyPr anchor="t"/>
          <a:lstStyle>
            <a:lvl1pPr marL="0" indent="0">
              <a:buNone/>
              <a:defRPr sz="4082"/>
            </a:lvl1pPr>
            <a:lvl2pPr marL="583159" indent="0">
              <a:buNone/>
              <a:defRPr sz="3571"/>
            </a:lvl2pPr>
            <a:lvl3pPr marL="1166317" indent="0">
              <a:buNone/>
              <a:defRPr sz="3061"/>
            </a:lvl3pPr>
            <a:lvl4pPr marL="1749476" indent="0">
              <a:buNone/>
              <a:defRPr sz="2551"/>
            </a:lvl4pPr>
            <a:lvl5pPr marL="2332634" indent="0">
              <a:buNone/>
              <a:defRPr sz="2551"/>
            </a:lvl5pPr>
            <a:lvl6pPr marL="2915793" indent="0">
              <a:buNone/>
              <a:defRPr sz="2551"/>
            </a:lvl6pPr>
            <a:lvl7pPr marL="3498952" indent="0">
              <a:buNone/>
              <a:defRPr sz="2551"/>
            </a:lvl7pPr>
            <a:lvl8pPr marL="4082110" indent="0">
              <a:buNone/>
              <a:defRPr sz="2551"/>
            </a:lvl8pPr>
            <a:lvl9pPr marL="4665269" indent="0">
              <a:buNone/>
              <a:defRPr sz="2551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09/02/2026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86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1856" y="1104001"/>
            <a:ext cx="10059651" cy="4007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856" y="5519980"/>
            <a:ext cx="10059651" cy="13156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1856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489" y="19219135"/>
            <a:ext cx="3936385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7250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2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73" r:id="rId13"/>
    <p:sldLayoutId id="2147483685" r:id="rId14"/>
  </p:sldLayoutIdLst>
  <p:txStyles>
    <p:titleStyle>
      <a:lvl1pPr algn="l" defTabSz="1166317" rtl="0" eaLnBrk="1" latinLnBrk="0" hangingPunct="1">
        <a:lnSpc>
          <a:spcPct val="90000"/>
        </a:lnSpc>
        <a:spcBef>
          <a:spcPct val="0"/>
        </a:spcBef>
        <a:buNone/>
        <a:defRPr sz="5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1579" indent="-291579" algn="l" defTabSz="1166317" rtl="0" eaLnBrk="1" latinLnBrk="0" hangingPunct="1">
        <a:lnSpc>
          <a:spcPct val="90000"/>
        </a:lnSpc>
        <a:spcBef>
          <a:spcPts val="1276"/>
        </a:spcBef>
        <a:buFont typeface="Arial" panose="020B0604020202020204" pitchFamily="34" charset="0"/>
        <a:buChar char="•"/>
        <a:defRPr sz="3571" kern="1200">
          <a:solidFill>
            <a:schemeClr val="tx1"/>
          </a:solidFill>
          <a:latin typeface="+mn-lt"/>
          <a:ea typeface="+mn-ea"/>
          <a:cs typeface="+mn-cs"/>
        </a:defRPr>
      </a:lvl1pPr>
      <a:lvl2pPr marL="87473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3061" kern="1200">
          <a:solidFill>
            <a:schemeClr val="tx1"/>
          </a:solidFill>
          <a:latin typeface="+mn-lt"/>
          <a:ea typeface="+mn-ea"/>
          <a:cs typeface="+mn-cs"/>
        </a:defRPr>
      </a:lvl2pPr>
      <a:lvl3pPr marL="1457897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2041055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624214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3207372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790531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373690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95684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1pPr>
      <a:lvl2pPr marL="58315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2pPr>
      <a:lvl3pPr marL="1166317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3pPr>
      <a:lvl4pPr marL="1749476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332634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2915793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498952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08211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66526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1BDA1-900F-3E91-91AD-E607C0261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55B96504-328A-C5AD-98A0-6F99E9723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663957" cy="20735925"/>
          </a:xfrm>
          <a:prstGeom prst="rect">
            <a:avLst/>
          </a:prstGeom>
        </p:spPr>
      </p:pic>
      <p:sp>
        <p:nvSpPr>
          <p:cNvPr id="12" name="Espaço Reservado para Imagem 7">
            <a:extLst>
              <a:ext uri="{FF2B5EF4-FFF2-40B4-BE49-F238E27FC236}">
                <a16:creationId xmlns:a16="http://schemas.microsoft.com/office/drawing/2014/main" id="{265703E6-BBBC-8888-5543-A5933335FD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464792">
            <a:off x="7323404" y="10763296"/>
            <a:ext cx="2979613" cy="3844301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20A4C9E-C668-FD9C-BB89-B1A6C11714D3}"/>
              </a:ext>
            </a:extLst>
          </p:cNvPr>
          <p:cNvSpPr txBox="1"/>
          <p:nvPr/>
        </p:nvSpPr>
        <p:spPr>
          <a:xfrm>
            <a:off x="6391232" y="16980376"/>
            <a:ext cx="5272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242022"/>
                </a:solidFill>
                <a:latin typeface="Lato" panose="020F0502020204030203" pitchFamily="34" charset="0"/>
              </a:rPr>
              <a:t>Nome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78CFF2-AF36-AEA2-2807-668B0B183E40}"/>
              </a:ext>
            </a:extLst>
          </p:cNvPr>
          <p:cNvSpPr txBox="1"/>
          <p:nvPr/>
        </p:nvSpPr>
        <p:spPr>
          <a:xfrm>
            <a:off x="6391229" y="18079777"/>
            <a:ext cx="5272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242022"/>
                </a:solidFill>
                <a:latin typeface="Lato" panose="020F0502020204030203" pitchFamily="34" charset="0"/>
              </a:rPr>
              <a:t>Sobrenome</a:t>
            </a:r>
          </a:p>
        </p:txBody>
      </p:sp>
    </p:spTree>
    <p:extLst>
      <p:ext uri="{BB962C8B-B14F-4D97-AF65-F5344CB8AC3E}">
        <p14:creationId xmlns:p14="http://schemas.microsoft.com/office/powerpoint/2010/main" val="40801549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49ac42a-3eb4-4074-b885-aea26bd6241e}" enabled="1" method="Standard" siteId="{9274ee3f-9425-4109-a27f-9fb15c10675d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Lato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Alessandra Sette Mkt</dc:creator>
  <cp:lastModifiedBy>Tavares, Aline (RX-SAO)</cp:lastModifiedBy>
  <cp:revision>9</cp:revision>
  <dcterms:created xsi:type="dcterms:W3CDTF">2025-10-14T13:11:23Z</dcterms:created>
  <dcterms:modified xsi:type="dcterms:W3CDTF">2026-02-09T13:17:16Z</dcterms:modified>
</cp:coreProperties>
</file>